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633" r:id="rId3"/>
    <p:sldId id="286" r:id="rId4"/>
    <p:sldId id="2657" r:id="rId5"/>
    <p:sldId id="288" r:id="rId6"/>
    <p:sldId id="267" r:id="rId7"/>
    <p:sldId id="298" r:id="rId8"/>
    <p:sldId id="300" r:id="rId9"/>
    <p:sldId id="299" r:id="rId10"/>
    <p:sldId id="2649" r:id="rId11"/>
    <p:sldId id="256" r:id="rId12"/>
    <p:sldId id="364" r:id="rId13"/>
    <p:sldId id="2631" r:id="rId14"/>
    <p:sldId id="2641" r:id="rId15"/>
    <p:sldId id="2651" r:id="rId16"/>
    <p:sldId id="274" r:id="rId17"/>
    <p:sldId id="2552" r:id="rId18"/>
    <p:sldId id="2574" r:id="rId19"/>
    <p:sldId id="2632" r:id="rId20"/>
    <p:sldId id="2530" r:id="rId21"/>
    <p:sldId id="2531" r:id="rId22"/>
    <p:sldId id="2652" r:id="rId23"/>
    <p:sldId id="2633" r:id="rId24"/>
    <p:sldId id="2620" r:id="rId25"/>
    <p:sldId id="2644" r:id="rId26"/>
    <p:sldId id="2654" r:id="rId27"/>
    <p:sldId id="2655" r:id="rId28"/>
    <p:sldId id="2653" r:id="rId29"/>
    <p:sldId id="303" r:id="rId30"/>
    <p:sldId id="439" r:id="rId31"/>
    <p:sldId id="2656" r:id="rId32"/>
    <p:sldId id="317" r:id="rId33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E77"/>
    <a:srgbClr val="BC0560"/>
    <a:srgbClr val="FBD0BF"/>
    <a:srgbClr val="F07051"/>
    <a:srgbClr val="F57051"/>
    <a:srgbClr val="FEE9D2"/>
    <a:srgbClr val="FEDBB5"/>
    <a:srgbClr val="FFF9EF"/>
    <a:srgbClr val="FF4343"/>
    <a:srgbClr val="FFD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2" autoAdjust="0"/>
    <p:restoredTop sz="92955" autoAdjust="0"/>
  </p:normalViewPr>
  <p:slideViewPr>
    <p:cSldViewPr snapToGrid="0">
      <p:cViewPr varScale="1">
        <p:scale>
          <a:sx n="89" d="100"/>
          <a:sy n="89" d="100"/>
        </p:scale>
        <p:origin x="228" y="84"/>
      </p:cViewPr>
      <p:guideLst>
        <p:guide orient="horz" pos="16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968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075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193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0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43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13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nóng bức, nóng nực, oi bức </a:t>
            </a:r>
            <a:r>
              <a:rPr lang="en-US" b="0" i="1"/>
              <a:t># </a:t>
            </a:r>
            <a:r>
              <a:rPr lang="en-US" b="1" i="1"/>
              <a:t>mát mẻ</a:t>
            </a:r>
            <a:endParaRPr lang="vi-VN" b="1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89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607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Bức tranh vẽ các con vật đang làm gì? </a:t>
            </a:r>
            <a:r>
              <a:rPr lang="en-US" b="0" i="0"/>
              <a:t>–</a:t>
            </a:r>
            <a:r>
              <a:rPr lang="en-US" b="0" i="1"/>
              <a:t> Bức tranh vẽ các con vật đang tập thể dục, con lắc vòng, con cố sức chạy, tập thể dục, ...</a:t>
            </a:r>
          </a:p>
          <a:p>
            <a:r>
              <a:rPr lang="en-US" b="1" i="0"/>
              <a:t>Con gấu cố sức làm gì? </a:t>
            </a:r>
            <a:r>
              <a:rPr lang="en-US" b="0" i="1"/>
              <a:t>– nâng tạ</a:t>
            </a:r>
          </a:p>
          <a:p>
            <a:endParaRPr lang="en-US" b="0" i="1"/>
          </a:p>
          <a:p>
            <a:r>
              <a:rPr lang="en-US" b="0" i="1"/>
              <a:t>* </a:t>
            </a:r>
            <a:r>
              <a:rPr lang="en-US" b="1" i="0"/>
              <a:t>bức tranh </a:t>
            </a:r>
            <a:r>
              <a:rPr lang="en-US" b="0" i="0"/>
              <a:t>: </a:t>
            </a:r>
            <a:r>
              <a:rPr lang="en-US" b="0" i="1"/>
              <a:t>là một tác phẩm nghệ thuật do một nhà họa sĩ nào đó vẽ. </a:t>
            </a:r>
            <a:r>
              <a:rPr lang="en-US" b="0" i="0"/>
              <a:t>(</a:t>
            </a:r>
            <a:r>
              <a:rPr lang="en-US" b="0" i="1"/>
              <a:t>đng. </a:t>
            </a:r>
            <a:r>
              <a:rPr lang="en-US" b="1" i="0"/>
              <a:t>bức họa</a:t>
            </a:r>
            <a:r>
              <a:rPr lang="en-US" b="0" i="0"/>
              <a:t>) </a:t>
            </a:r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1665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8514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5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/>
              <a:t>trúc kiểng, trúc vàng Việt Nam</a:t>
            </a:r>
            <a:endParaRPr lang="vi-VN" b="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15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650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/>
              <a:t>trúc kiểng, trúc vàng Việt Nam</a:t>
            </a:r>
            <a:endParaRPr lang="vi-VN" b="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62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3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7" r:id="rId12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268" y="10404"/>
            <a:ext cx="9143464" cy="514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6C34C-B089-4B64-B497-BF242ADDA109}"/>
              </a:ext>
            </a:extLst>
          </p:cNvPr>
          <p:cNvSpPr txBox="1"/>
          <p:nvPr/>
        </p:nvSpPr>
        <p:spPr>
          <a:xfrm>
            <a:off x="1672090" y="187166"/>
            <a:ext cx="6237541" cy="74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2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UÛY BAN NHAÂN DAÂN HUYEÄN NHAØ BEØ </a:t>
            </a: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2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TRÖÔØNG TIEÅU HOÏC NGUYEÃN VIEÄT HOÀNG</a:t>
            </a:r>
            <a:endParaRPr lang="en-US" sz="24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D1D79-3BB9-471E-BD20-2DDEADF1457C}"/>
              </a:ext>
            </a:extLst>
          </p:cNvPr>
          <p:cNvSpPr txBox="1"/>
          <p:nvPr/>
        </p:nvSpPr>
        <p:spPr>
          <a:xfrm>
            <a:off x="1836237" y="2582003"/>
            <a:ext cx="5657173" cy="1074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27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27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Ngöôøi</a:t>
            </a:r>
            <a:r>
              <a:rPr lang="en-US" sz="2127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127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thöïc</a:t>
            </a:r>
            <a:r>
              <a:rPr lang="en-US" sz="2127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127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hieän</a:t>
            </a:r>
            <a:r>
              <a:rPr lang="en-US" sz="2127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 </a:t>
            </a:r>
            <a:r>
              <a:rPr lang="en-US" sz="2127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Giaùo</a:t>
            </a:r>
            <a:r>
              <a:rPr lang="en-US" sz="2127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127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vieân</a:t>
            </a:r>
            <a:r>
              <a:rPr lang="en-US" sz="2127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127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khoái</a:t>
            </a:r>
            <a:r>
              <a:rPr lang="en-US" sz="2127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127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Moät</a:t>
            </a:r>
            <a:endParaRPr lang="en-US" sz="2127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27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0D6EA-B75D-4E37-8204-68558B97ED5C}"/>
              </a:ext>
            </a:extLst>
          </p:cNvPr>
          <p:cNvSpPr txBox="1"/>
          <p:nvPr/>
        </p:nvSpPr>
        <p:spPr>
          <a:xfrm>
            <a:off x="1453230" y="848174"/>
            <a:ext cx="6237541" cy="2336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31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CHÖÔNG TRÌNH HOÏC TAÏI NHAØ</a:t>
            </a: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3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31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BAØI: </a:t>
            </a:r>
            <a:r>
              <a:rPr lang="en-US" sz="2431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uc</a:t>
            </a:r>
            <a:r>
              <a:rPr lang="en-US" sz="2431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2431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öc</a:t>
            </a:r>
            <a:endParaRPr lang="en-US" sz="2431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31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(Trang 96, 97)</a:t>
            </a: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487025" y="1981944"/>
            <a:ext cx="2974050" cy="310176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3288915" y="657579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</a:t>
            </a:r>
            <a:r>
              <a:rPr lang="en-US"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ĐỀ 9: VUI HỌC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7" y="94369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4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uc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öc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EDBB5"/>
          </a:solidFill>
          <a:ln w="25400" cap="flat" cmpd="sng" algn="ctr">
            <a:solidFill>
              <a:srgbClr val="FFF9EF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EDB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uc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E1B53EC7-A429-4896-8E96-6D02C5CE8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0146" y="752995"/>
            <a:ext cx="4574577" cy="304733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799" y="256221"/>
            <a:ext cx="3519268" cy="354396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654003" y="547232"/>
            <a:ext cx="10983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uc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088097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tr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uc</a:t>
              </a: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id="{68F62BC8-5E67-4867-9E3E-9D834B2C08B5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tr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c</a:t>
              </a:r>
            </a:p>
          </p:txBody>
        </p: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5153769" y="3800185"/>
            <a:ext cx="2887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buïi tr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395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EDBB5"/>
          </a:solidFill>
          <a:ln w="25400" cap="flat" cmpd="sng" algn="ctr">
            <a:solidFill>
              <a:srgbClr val="FFF9EF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EDB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öc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7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E1B53EC7-A429-4896-8E96-6D02C5CE82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8790" r="5798" b="13545"/>
          <a:stretch/>
        </p:blipFill>
        <p:spPr>
          <a:xfrm>
            <a:off x="4289932" y="370082"/>
            <a:ext cx="4203374" cy="3658080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21239" r="26385" b="26147"/>
          <a:stretch/>
        </p:blipFill>
        <p:spPr>
          <a:xfrm>
            <a:off x="5290825" y="733945"/>
            <a:ext cx="2786012" cy="3387582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654004" y="547232"/>
            <a:ext cx="10983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öc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088097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m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öc</a:t>
              </a: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id="{68F62BC8-5E67-4867-9E3E-9D834B2C08B5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ï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c</a:t>
              </a:r>
            </a:p>
          </p:txBody>
        </p: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5377223" y="3800330"/>
            <a:ext cx="26132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loï m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602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- uc">
            <a:hlinkClick r:id="" action="ppaction://media"/>
            <a:extLst>
              <a:ext uri="{FF2B5EF4-FFF2-40B4-BE49-F238E27FC236}">
                <a16:creationId xmlns:a16="http://schemas.microsoft.com/office/drawing/2014/main" id="{AE616F7D-1E68-4FFB-9146-B6285EF91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9917" y="523618"/>
            <a:ext cx="6210300" cy="441960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09B720-608B-4ACC-B7C4-D3CC9E31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1288"/>
            <a:ext cx="9144000" cy="22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ưc">
            <a:hlinkClick r:id="" action="ppaction://media"/>
            <a:extLst>
              <a:ext uri="{FF2B5EF4-FFF2-40B4-BE49-F238E27FC236}">
                <a16:creationId xmlns:a16="http://schemas.microsoft.com/office/drawing/2014/main" id="{03C9551B-448C-4B03-A60B-DB523527B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5804" y="987260"/>
            <a:ext cx="5657850" cy="394335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FEACC-39C4-49F0-9913-1637B77039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" t="849" r="293" b="1363"/>
          <a:stretch/>
        </p:blipFill>
        <p:spPr>
          <a:xfrm>
            <a:off x="19722" y="1331015"/>
            <a:ext cx="9104555" cy="229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D2C0D3-BA25-4805-879C-66E35196BCF8}"/>
              </a:ext>
            </a:extLst>
          </p:cNvPr>
          <p:cNvGrpSpPr/>
          <p:nvPr/>
        </p:nvGrpSpPr>
        <p:grpSpPr>
          <a:xfrm>
            <a:off x="1143000" y="1543050"/>
            <a:ext cx="3086100" cy="1948815"/>
            <a:chOff x="254494" y="1527703"/>
            <a:chExt cx="3894975" cy="2049645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3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</a:p>
          </p:txBody>
        </p:sp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3" y="1544144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oc</a:t>
              </a:r>
              <a:endParaRPr lang="en-US" sz="60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4494" y="2650568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  <a:r>
                <a:rPr lang="en-US" sz="60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oùc</a:t>
              </a:r>
              <a:endParaRPr lang="en-US" sz="60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8" name="Rectangle 1">
            <a:extLst>
              <a:ext uri="{FF2B5EF4-FFF2-40B4-BE49-F238E27FC236}">
                <a16:creationId xmlns:a16="http://schemas.microsoft.com/office/drawing/2014/main" id="{035FD2A3-7B0B-468E-9B3A-211E7A70CED3}"/>
              </a:ext>
            </a:extLst>
          </p:cNvPr>
          <p:cNvSpPr/>
          <p:nvPr/>
        </p:nvSpPr>
        <p:spPr>
          <a:xfrm>
            <a:off x="1221853" y="3886201"/>
            <a:ext cx="28296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atin typeface="VNI-Avo" pitchFamily="2" charset="0"/>
                <a:cs typeface="Arial-SGK-TV" pitchFamily="2" charset="0"/>
              </a:rPr>
              <a:t>s</a:t>
            </a:r>
            <a:r>
              <a:rPr lang="en-US" sz="60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6000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60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r>
              <a:rPr lang="en-US" sz="60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VNI-Avo" pitchFamily="2" charset="0"/>
                <a:cs typeface="Arial-SGK-TV" pitchFamily="2" charset="0"/>
              </a:rPr>
              <a:t>ñoû</a:t>
            </a:r>
            <a:endParaRPr lang="en-US" sz="6000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1876654" y="590689"/>
            <a:ext cx="1433322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oc</a:t>
            </a:r>
            <a:endParaRPr lang="en-US" sz="60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D2C0D3-BA25-4805-879C-66E35196BCF8}"/>
              </a:ext>
            </a:extLst>
          </p:cNvPr>
          <p:cNvGrpSpPr/>
          <p:nvPr/>
        </p:nvGrpSpPr>
        <p:grpSpPr>
          <a:xfrm>
            <a:off x="4348751" y="1530266"/>
            <a:ext cx="3086100" cy="1948815"/>
            <a:chOff x="254494" y="1527703"/>
            <a:chExt cx="3894975" cy="2049645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3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3" y="1544144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  <a:latin typeface="VNI-Avo" pitchFamily="2" charset="0"/>
                  <a:cs typeface="Arial-SGK-TV" pitchFamily="2" charset="0"/>
                </a:rPr>
                <a:t>oâc</a:t>
              </a:r>
              <a:endParaRPr lang="en-US" sz="6000" dirty="0">
                <a:solidFill>
                  <a:srgbClr val="0070C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4494" y="2650568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6000" dirty="0" err="1">
                  <a:solidFill>
                    <a:srgbClr val="0070C0"/>
                  </a:solidFill>
                  <a:latin typeface="VNI-Avo" pitchFamily="2" charset="0"/>
                  <a:cs typeface="Arial-SGK-TV" pitchFamily="2" charset="0"/>
                </a:rPr>
                <a:t>oác</a:t>
              </a:r>
              <a:endParaRPr lang="en-US" sz="6000" dirty="0">
                <a:solidFill>
                  <a:srgbClr val="0070C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14" name="Rectangle 1">
            <a:extLst>
              <a:ext uri="{FF2B5EF4-FFF2-40B4-BE49-F238E27FC236}">
                <a16:creationId xmlns:a16="http://schemas.microsoft.com/office/drawing/2014/main" id="{035FD2A3-7B0B-468E-9B3A-211E7A70CED3}"/>
              </a:ext>
            </a:extLst>
          </p:cNvPr>
          <p:cNvSpPr/>
          <p:nvPr/>
        </p:nvSpPr>
        <p:spPr>
          <a:xfrm>
            <a:off x="4526040" y="3880185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atin typeface="VNI-Avo" pitchFamily="2" charset="0"/>
                <a:cs typeface="Arial-SGK-TV" pitchFamily="2" charset="0"/>
              </a:rPr>
              <a:t>g</a:t>
            </a:r>
            <a:r>
              <a:rPr lang="en-US" sz="600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oác</a:t>
            </a:r>
            <a:r>
              <a:rPr lang="en-US" sz="60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VNI-Avo" pitchFamily="2" charset="0"/>
                <a:cs typeface="Arial-SGK-TV" pitchFamily="2" charset="0"/>
              </a:rPr>
              <a:t>caây</a:t>
            </a:r>
            <a:endParaRPr lang="en-US" sz="6000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5082404" y="577905"/>
            <a:ext cx="1433322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oâc</a:t>
            </a:r>
            <a:endParaRPr lang="en-US" sz="6000" dirty="0">
              <a:solidFill>
                <a:srgbClr val="0070C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B4D5B-62AB-4969-AA2C-F165FD675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" t="1311" r="118" b="1497"/>
          <a:stretch/>
        </p:blipFill>
        <p:spPr>
          <a:xfrm>
            <a:off x="13648" y="2044732"/>
            <a:ext cx="9116705" cy="10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159" y="815446"/>
            <a:ext cx="3607856" cy="3204978"/>
          </a:xfrm>
          <a:prstGeom prst="ellipse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CDCB026-05A4-44D2-BBB3-546AD1F33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 b="-1"/>
          <a:stretch/>
        </p:blipFill>
        <p:spPr>
          <a:xfrm>
            <a:off x="323661" y="705624"/>
            <a:ext cx="4248339" cy="3615935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E56D6EFA-42E6-4D4B-B944-AFF3AC6A4871}"/>
              </a:ext>
            </a:extLst>
          </p:cNvPr>
          <p:cNvSpPr/>
          <p:nvPr/>
        </p:nvSpPr>
        <p:spPr>
          <a:xfrm>
            <a:off x="1635748" y="4187810"/>
            <a:ext cx="1624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theå d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7020E6B8-4C76-45B8-8E30-C8EDEF65ECD1}"/>
              </a:ext>
            </a:extLst>
          </p:cNvPr>
          <p:cNvSpPr/>
          <p:nvPr/>
        </p:nvSpPr>
        <p:spPr>
          <a:xfrm>
            <a:off x="6318325" y="4187810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l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só</a:t>
            </a:r>
            <a:endParaRPr lang="en-US" sz="28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66FFA20-84D3-4E1D-A9E8-79DF27A3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229036"/>
            <a:ext cx="3874915" cy="2740607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CDCB026-05A4-44D2-BBB3-546AD1F33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912" y="597907"/>
            <a:ext cx="2623116" cy="3655190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E56D6EFA-42E6-4D4B-B944-AFF3AC6A4871}"/>
              </a:ext>
            </a:extLst>
          </p:cNvPr>
          <p:cNvSpPr/>
          <p:nvPr/>
        </p:nvSpPr>
        <p:spPr>
          <a:xfrm>
            <a:off x="1448733" y="4233648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luïc</a:t>
            </a:r>
            <a:endParaRPr lang="en-US" sz="28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5537C13-2274-4FED-9C05-76B82AE94470}"/>
              </a:ext>
            </a:extLst>
          </p:cNvPr>
          <p:cNvSpPr/>
          <p:nvPr/>
        </p:nvSpPr>
        <p:spPr>
          <a:xfrm>
            <a:off x="5771915" y="423137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b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öùc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veõ</a:t>
            </a:r>
          </a:p>
        </p:txBody>
      </p:sp>
    </p:spTree>
    <p:extLst>
      <p:ext uri="{BB962C8B-B14F-4D97-AF65-F5344CB8AC3E}">
        <p14:creationId xmlns:p14="http://schemas.microsoft.com/office/powerpoint/2010/main" val="17806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4BBAAB79-A00C-401B-9C23-E149A75E7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r="12675"/>
          <a:stretch/>
        </p:blipFill>
        <p:spPr>
          <a:xfrm>
            <a:off x="3735512" y="1404467"/>
            <a:ext cx="3060234" cy="2702417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6915" y="2265728"/>
            <a:ext cx="3060234" cy="1631127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uc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53D3401-7E9C-4D7C-B901-0022CA6FFC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2666" r="11447"/>
          <a:stretch/>
        </p:blipFill>
        <p:spPr>
          <a:xfrm>
            <a:off x="6872896" y="1530417"/>
            <a:ext cx="2162399" cy="236643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F09E34B-CCC9-48D4-84EC-DD3DB7EC6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1530417"/>
            <a:ext cx="3549657" cy="236643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A54DCA4-F22E-4D11-930B-59D8EF5DFA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1530417"/>
            <a:ext cx="3549657" cy="236643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9C474FA4-460F-40CB-9DF4-DEA67C7D72AD}"/>
              </a:ext>
            </a:extLst>
          </p:cNvPr>
          <p:cNvSpPr txBox="1"/>
          <p:nvPr/>
        </p:nvSpPr>
        <p:spPr>
          <a:xfrm>
            <a:off x="7065536" y="4237950"/>
            <a:ext cx="1777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lvl="0"/>
            <a:r>
              <a:rPr lang="en-US" sz="2800">
                <a:solidFill>
                  <a:prstClr val="black"/>
                </a:solidFill>
                <a:latin typeface="VNI-Avo" pitchFamily="2" charset="0"/>
              </a:rPr>
              <a:t>l</a:t>
            </a:r>
            <a:r>
              <a:rPr lang="en-US" sz="2800">
                <a:latin typeface="VNI-Avo" pitchFamily="2" charset="0"/>
              </a:rPr>
              <a:t>u</a:t>
            </a:r>
            <a:r>
              <a:rPr lang="en-US" sz="2800">
                <a:solidFill>
                  <a:prstClr val="black"/>
                </a:solidFill>
                <a:latin typeface="VNI-Avo" pitchFamily="2" charset="0"/>
              </a:rPr>
              <a:t>ï</a:t>
            </a:r>
            <a:r>
              <a:rPr lang="en-US" sz="2800">
                <a:latin typeface="VNI-Avo" pitchFamily="2" charset="0"/>
              </a:rPr>
              <a:t>c </a:t>
            </a:r>
            <a:r>
              <a:rPr lang="en-US" sz="2800">
                <a:solidFill>
                  <a:prstClr val="black"/>
                </a:solidFill>
                <a:latin typeface="VNI-Avo" pitchFamily="2" charset="0"/>
              </a:rPr>
              <a:t>laïc</a:t>
            </a:r>
            <a:endParaRPr lang="vi-VN" sz="2800"/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0537613F-1679-4D6E-B6B3-16907338D854}"/>
              </a:ext>
            </a:extLst>
          </p:cNvPr>
          <p:cNvSpPr txBox="1"/>
          <p:nvPr/>
        </p:nvSpPr>
        <p:spPr>
          <a:xfrm>
            <a:off x="965586" y="4237950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hoa 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C18A95B-DAD8-4391-942F-AFE9C4DD7D16}"/>
              </a:ext>
            </a:extLst>
          </p:cNvPr>
          <p:cNvSpPr txBox="1"/>
          <p:nvPr/>
        </p:nvSpPr>
        <p:spPr>
          <a:xfrm>
            <a:off x="4111590" y="4237950"/>
            <a:ext cx="2308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möøng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2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uc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34" y="1621825"/>
            <a:ext cx="3452693" cy="229357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CC895C86-D151-473E-9E78-4740A20E6926}"/>
              </a:ext>
            </a:extLst>
          </p:cNvPr>
          <p:cNvSpPr txBox="1"/>
          <p:nvPr/>
        </p:nvSpPr>
        <p:spPr>
          <a:xfrm>
            <a:off x="908940" y="4230191"/>
            <a:ext cx="19097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</a:rPr>
              <a:t>x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u</a:t>
            </a:r>
            <a:r>
              <a:rPr lang="en-US" sz="2800">
                <a:latin typeface="VNI-Avo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c </a:t>
            </a:r>
            <a:r>
              <a:rPr lang="en-US" sz="2800">
                <a:latin typeface="VNI-Avo" pitchFamily="2" charset="0"/>
              </a:rPr>
              <a:t>ñaát</a:t>
            </a:r>
            <a:endParaRPr lang="en-US" sz="280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CB99778-7049-4073-B368-1EEC1078C9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"/>
          <a:stretch/>
        </p:blipFill>
        <p:spPr>
          <a:xfrm>
            <a:off x="6369462" y="1887405"/>
            <a:ext cx="2692146" cy="176241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AA67951B-256B-461D-B498-F122C53B27D7}"/>
              </a:ext>
            </a:extLst>
          </p:cNvPr>
          <p:cNvSpPr txBox="1"/>
          <p:nvPr/>
        </p:nvSpPr>
        <p:spPr>
          <a:xfrm>
            <a:off x="7203029" y="4224713"/>
            <a:ext cx="1644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caù n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3B38B5C-69DB-4B87-9E7B-7298CD06D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23" y="1621824"/>
            <a:ext cx="3471740" cy="229357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53D3401-7E9C-4D7C-B901-0022CA6FFC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"/>
                    </a14:imgEffect>
                    <a14:imgEffect>
                      <a14:brightnessContrast bright="6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0420" r="11280" b="-6"/>
          <a:stretch/>
        </p:blipFill>
        <p:spPr>
          <a:xfrm>
            <a:off x="3680242" y="1621824"/>
            <a:ext cx="2661192" cy="229357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9C474FA4-460F-40CB-9DF4-DEA67C7D72AD}"/>
              </a:ext>
            </a:extLst>
          </p:cNvPr>
          <p:cNvSpPr txBox="1"/>
          <p:nvPr/>
        </p:nvSpPr>
        <p:spPr>
          <a:xfrm>
            <a:off x="3919129" y="4230191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u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c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nhau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38530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ö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1614315"/>
            <a:ext cx="3204044" cy="213394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CC895C86-D151-473E-9E78-4740A20E6926}"/>
              </a:ext>
            </a:extLst>
          </p:cNvPr>
          <p:cNvSpPr txBox="1"/>
          <p:nvPr/>
        </p:nvSpPr>
        <p:spPr>
          <a:xfrm>
            <a:off x="3936561" y="406301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ñeâm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0537613F-1679-4D6E-B6B3-16907338D854}"/>
              </a:ext>
            </a:extLst>
          </p:cNvPr>
          <p:cNvSpPr txBox="1"/>
          <p:nvPr/>
        </p:nvSpPr>
        <p:spPr>
          <a:xfrm>
            <a:off x="769911" y="4064192"/>
            <a:ext cx="1881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caù 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öïc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C474FA4-460F-40CB-9DF4-DEA67C7D72AD}"/>
              </a:ext>
            </a:extLst>
          </p:cNvPr>
          <p:cNvSpPr txBox="1"/>
          <p:nvPr/>
        </p:nvSpPr>
        <p:spPr>
          <a:xfrm>
            <a:off x="6782051" y="4063010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s</a:t>
            </a:r>
            <a:r>
              <a:rPr lang="en-US" sz="2800">
                <a:latin typeface="VNI-Avo" pitchFamily="2" charset="0"/>
              </a:rPr>
              <a:t>öùc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khoûe</a:t>
            </a:r>
            <a:endParaRPr lang="vi-VN" sz="280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F7900B4-6FC7-4F76-9D3E-4847A3E0F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28" y="1532667"/>
            <a:ext cx="2996383" cy="2268866"/>
          </a:xfrm>
          <a:prstGeom prst="rect">
            <a:avLst/>
          </a:prstGeom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9015E95C-C72F-4F13-8D84-EB32F416FD8D}"/>
              </a:ext>
            </a:extLst>
          </p:cNvPr>
          <p:cNvGrpSpPr/>
          <p:nvPr/>
        </p:nvGrpSpPr>
        <p:grpSpPr>
          <a:xfrm>
            <a:off x="6712225" y="1511850"/>
            <a:ext cx="2323070" cy="2236408"/>
            <a:chOff x="3284139" y="1851670"/>
            <a:chExt cx="2575721" cy="2479634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1B18BF96-1E15-4D73-BC79-D65653005C3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491880" y="2272792"/>
              <a:ext cx="1642107" cy="2048251"/>
            </a:xfrm>
            <a:prstGeom prst="rect">
              <a:avLst/>
            </a:prstGeom>
          </p:spPr>
        </p:pic>
        <p:sp>
          <p:nvSpPr>
            <p:cNvPr id="15" name="Shape 1">
              <a:extLst>
                <a:ext uri="{FF2B5EF4-FFF2-40B4-BE49-F238E27FC236}">
                  <a16:creationId xmlns:a16="http://schemas.microsoft.com/office/drawing/2014/main" id="{F50E93D4-2B5B-453A-808C-2CEF29982259}"/>
                </a:ext>
              </a:extLst>
            </p:cNvPr>
            <p:cNvSpPr/>
            <p:nvPr/>
          </p:nvSpPr>
          <p:spPr>
            <a:xfrm>
              <a:off x="3284139" y="1851670"/>
              <a:ext cx="2575721" cy="2479634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52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079" y="748477"/>
            <a:ext cx="2792111" cy="322837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26FBBDF5-0254-460A-9AC7-ECAF2CCEF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7" y="901954"/>
            <a:ext cx="1834143" cy="4005007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ö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349D63D-3E35-4BCF-A6E7-030E997D08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28503" r="13827" b="17261"/>
          <a:stretch/>
        </p:blipFill>
        <p:spPr>
          <a:xfrm>
            <a:off x="2821465" y="1611126"/>
            <a:ext cx="3101724" cy="2079743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CC895C86-D151-473E-9E78-4740A20E6926}"/>
              </a:ext>
            </a:extLst>
          </p:cNvPr>
          <p:cNvSpPr txBox="1"/>
          <p:nvPr/>
        </p:nvSpPr>
        <p:spPr>
          <a:xfrm>
            <a:off x="3300978" y="4237186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b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öïc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boäi</a:t>
            </a:r>
            <a:endParaRPr lang="vi-VN" sz="2800"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0537613F-1679-4D6E-B6B3-16907338D854}"/>
              </a:ext>
            </a:extLst>
          </p:cNvPr>
          <p:cNvSpPr txBox="1"/>
          <p:nvPr/>
        </p:nvSpPr>
        <p:spPr>
          <a:xfrm>
            <a:off x="1680763" y="1727010"/>
            <a:ext cx="1287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ng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C474FA4-460F-40CB-9DF4-DEA67C7D72AD}"/>
              </a:ext>
            </a:extLst>
          </p:cNvPr>
          <p:cNvSpPr txBox="1"/>
          <p:nvPr/>
        </p:nvSpPr>
        <p:spPr>
          <a:xfrm>
            <a:off x="6488425" y="4236004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noùng n</a:t>
            </a:r>
            <a:r>
              <a:rPr lang="en-US" sz="2800">
                <a:latin typeface="VNI-Avo" pitchFamily="2" charset="0"/>
              </a:rPr>
              <a:t>ö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ï</a:t>
            </a:r>
            <a:r>
              <a:rPr lang="en-US" sz="2800">
                <a:latin typeface="VNI-Avo" pitchFamily="2" charset="0"/>
              </a:rPr>
              <a:t>c</a:t>
            </a:r>
            <a:endParaRPr lang="vi-VN" sz="2800"/>
          </a:p>
        </p:txBody>
      </p:sp>
      <p:cxnSp>
        <p:nvCxnSpPr>
          <p:cNvPr id="13" name="Straight Connector 1">
            <a:extLst>
              <a:ext uri="{FF2B5EF4-FFF2-40B4-BE49-F238E27FC236}">
                <a16:creationId xmlns:a16="http://schemas.microsoft.com/office/drawing/2014/main" id="{126A5216-097C-48AB-BB95-F471EA8F9638}"/>
              </a:ext>
            </a:extLst>
          </p:cNvPr>
          <p:cNvCxnSpPr>
            <a:cxnSpLocks/>
          </p:cNvCxnSpPr>
          <p:nvPr/>
        </p:nvCxnSpPr>
        <p:spPr>
          <a:xfrm>
            <a:off x="987322" y="2250230"/>
            <a:ext cx="1768235" cy="0"/>
          </a:xfrm>
          <a:prstGeom prst="line">
            <a:avLst/>
          </a:prstGeom>
          <a:ln w="38100">
            <a:solidFill>
              <a:srgbClr val="007D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0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>
            <a:extLst>
              <a:ext uri="{FF2B5EF4-FFF2-40B4-BE49-F238E27FC236}">
                <a16:creationId xmlns:a16="http://schemas.microsoft.com/office/drawing/2014/main" id="{26D03345-551D-4A34-B8FB-3203AC9C2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28" y="1389782"/>
            <a:ext cx="7569144" cy="2123671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010260" y="1571713"/>
            <a:ext cx="7296479" cy="169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Thaày giaùo daïy theå duïc toå chöùc thi chaïy.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Thaày vöøa hoâ chaïy, Mai vaø Haûo ñaõ lao nhö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bay. Thaáy vaäy, Thö töùc toác chaïy theo.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1BEE72-034B-49D3-8D24-30D667F19178}"/>
              </a:ext>
            </a:extLst>
          </p:cNvPr>
          <p:cNvCxnSpPr/>
          <p:nvPr/>
        </p:nvCxnSpPr>
        <p:spPr>
          <a:xfrm>
            <a:off x="4690334" y="2086984"/>
            <a:ext cx="505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D529C5-0412-4301-81FC-DA1986646476}"/>
              </a:ext>
            </a:extLst>
          </p:cNvPr>
          <p:cNvCxnSpPr>
            <a:cxnSpLocks/>
          </p:cNvCxnSpPr>
          <p:nvPr/>
        </p:nvCxnSpPr>
        <p:spPr>
          <a:xfrm>
            <a:off x="5873675" y="2054711"/>
            <a:ext cx="742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C21651-6F11-4101-88AD-F5D65E41E786}"/>
              </a:ext>
            </a:extLst>
          </p:cNvPr>
          <p:cNvCxnSpPr>
            <a:cxnSpLocks/>
          </p:cNvCxnSpPr>
          <p:nvPr/>
        </p:nvCxnSpPr>
        <p:spPr>
          <a:xfrm>
            <a:off x="4292301" y="3130476"/>
            <a:ext cx="398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80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761E2-52D6-4E9A-846D-76219BC33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50" y="1194449"/>
            <a:ext cx="7048500" cy="3476625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621774" y="586603"/>
            <a:ext cx="127884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Veõ gì?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75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5EBF5FC-3831-4D3A-AC7C-4A1B4EBA0A63}"/>
              </a:ext>
            </a:extLst>
          </p:cNvPr>
          <p:cNvSpPr/>
          <p:nvPr/>
        </p:nvSpPr>
        <p:spPr>
          <a:xfrm>
            <a:off x="0" y="0"/>
            <a:ext cx="1151068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1F9491-3522-49E6-A321-9A1537618DEC}"/>
              </a:ext>
            </a:extLst>
          </p:cNvPr>
          <p:cNvSpPr/>
          <p:nvPr/>
        </p:nvSpPr>
        <p:spPr>
          <a:xfrm>
            <a:off x="1258644" y="0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51BD61E-A4A3-4CDD-84B1-EEB20A4967DD}"/>
              </a:ext>
            </a:extLst>
          </p:cNvPr>
          <p:cNvSpPr/>
          <p:nvPr/>
        </p:nvSpPr>
        <p:spPr>
          <a:xfrm>
            <a:off x="2796987" y="0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1FE1C01-820B-456C-89C7-3298E0A64BC9}"/>
              </a:ext>
            </a:extLst>
          </p:cNvPr>
          <p:cNvSpPr/>
          <p:nvPr/>
        </p:nvSpPr>
        <p:spPr>
          <a:xfrm>
            <a:off x="4991547" y="-9278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600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0070C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F5E3F35-8925-43F7-8DF3-7EC7482FF867}"/>
              </a:ext>
            </a:extLst>
          </p:cNvPr>
          <p:cNvSpPr/>
          <p:nvPr/>
        </p:nvSpPr>
        <p:spPr>
          <a:xfrm>
            <a:off x="6642844" y="0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600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0070C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C7E4929-325D-4B83-83E7-FCFF7AB38402}"/>
              </a:ext>
            </a:extLst>
          </p:cNvPr>
          <p:cNvSpPr/>
          <p:nvPr/>
        </p:nvSpPr>
        <p:spPr>
          <a:xfrm>
            <a:off x="-1" y="1172584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VNI-Avo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40B78E4-D9E4-404F-82C1-5FC7C417B426}"/>
              </a:ext>
            </a:extLst>
          </p:cNvPr>
          <p:cNvSpPr/>
          <p:nvPr/>
        </p:nvSpPr>
        <p:spPr>
          <a:xfrm>
            <a:off x="1538342" y="1172584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eâ</a:t>
            </a:r>
            <a:r>
              <a:rPr lang="en-US" sz="6000" dirty="0" err="1">
                <a:solidFill>
                  <a:srgbClr val="7030A0"/>
                </a:solidFill>
                <a:latin typeface="VNI-Avo" pitchFamily="2" charset="0"/>
                <a:cs typeface="Arial-SGK-TV" pitchFamily="2" charset="0"/>
              </a:rPr>
              <a:t>u</a:t>
            </a:r>
            <a:endParaRPr lang="en-US" sz="6000" dirty="0">
              <a:solidFill>
                <a:srgbClr val="7030A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9123662-8EBD-4D01-A481-0AA780D8E76D}"/>
              </a:ext>
            </a:extLst>
          </p:cNvPr>
          <p:cNvSpPr/>
          <p:nvPr/>
        </p:nvSpPr>
        <p:spPr>
          <a:xfrm>
            <a:off x="3033657" y="1184821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6000" dirty="0" err="1">
                <a:solidFill>
                  <a:srgbClr val="7030A0"/>
                </a:solidFill>
                <a:latin typeface="VNI-Avo" pitchFamily="2" charset="0"/>
                <a:cs typeface="Arial-SGK-TV" pitchFamily="2" charset="0"/>
              </a:rPr>
              <a:t>âu</a:t>
            </a:r>
            <a:endParaRPr lang="en-US" sz="6000" dirty="0">
              <a:solidFill>
                <a:srgbClr val="7030A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E9999E6-A557-4E14-825E-1694A715C260}"/>
              </a:ext>
            </a:extLst>
          </p:cNvPr>
          <p:cNvSpPr/>
          <p:nvPr/>
        </p:nvSpPr>
        <p:spPr>
          <a:xfrm>
            <a:off x="4528972" y="1201496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6000" dirty="0" err="1">
                <a:solidFill>
                  <a:srgbClr val="7030A0"/>
                </a:solidFill>
                <a:latin typeface="VNI-Avo" pitchFamily="2" charset="0"/>
                <a:cs typeface="Arial-SGK-TV" pitchFamily="2" charset="0"/>
              </a:rPr>
              <a:t>u</a:t>
            </a:r>
            <a:endParaRPr lang="en-US" sz="6000" dirty="0">
              <a:solidFill>
                <a:srgbClr val="7030A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8D8B670-5204-48FC-918A-CEF9A07B74D0}"/>
              </a:ext>
            </a:extLst>
          </p:cNvPr>
          <p:cNvSpPr/>
          <p:nvPr/>
        </p:nvSpPr>
        <p:spPr>
          <a:xfrm>
            <a:off x="6024287" y="1176620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6000" dirty="0" err="1">
                <a:solidFill>
                  <a:srgbClr val="7030A0"/>
                </a:solidFill>
                <a:latin typeface="VNI-Avo" pitchFamily="2" charset="0"/>
                <a:cs typeface="Arial-SGK-TV" pitchFamily="2" charset="0"/>
              </a:rPr>
              <a:t>u</a:t>
            </a:r>
            <a:endParaRPr lang="en-US" sz="6000" dirty="0">
              <a:solidFill>
                <a:srgbClr val="7030A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BE926D1-EC8C-4865-BB24-828443E5B85A}"/>
              </a:ext>
            </a:extLst>
          </p:cNvPr>
          <p:cNvSpPr/>
          <p:nvPr/>
        </p:nvSpPr>
        <p:spPr>
          <a:xfrm>
            <a:off x="193636" y="2390349"/>
            <a:ext cx="1151068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6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8BE3A98-971F-40F7-B7C7-B50D73CAB518}"/>
              </a:ext>
            </a:extLst>
          </p:cNvPr>
          <p:cNvSpPr/>
          <p:nvPr/>
        </p:nvSpPr>
        <p:spPr>
          <a:xfrm>
            <a:off x="1538342" y="2390349"/>
            <a:ext cx="1151068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6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A2B301F-220F-4FA6-A114-13B7B7D975DA}"/>
              </a:ext>
            </a:extLst>
          </p:cNvPr>
          <p:cNvSpPr/>
          <p:nvPr/>
        </p:nvSpPr>
        <p:spPr>
          <a:xfrm>
            <a:off x="2796987" y="2390349"/>
            <a:ext cx="1151068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oâ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A36D7D6-2B4F-4703-ABC3-85CE7EDF0D85}"/>
              </a:ext>
            </a:extLst>
          </p:cNvPr>
          <p:cNvSpPr/>
          <p:nvPr/>
        </p:nvSpPr>
        <p:spPr>
          <a:xfrm>
            <a:off x="3948055" y="2419261"/>
            <a:ext cx="1151068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ô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5E02E477-197F-4558-8C9B-B79A59B2DCEE}"/>
              </a:ext>
            </a:extLst>
          </p:cNvPr>
          <p:cNvSpPr/>
          <p:nvPr/>
        </p:nvSpPr>
        <p:spPr>
          <a:xfrm>
            <a:off x="5185184" y="2426927"/>
            <a:ext cx="1151068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BAA6A931-2042-4801-8725-221354548B96}"/>
              </a:ext>
            </a:extLst>
          </p:cNvPr>
          <p:cNvSpPr/>
          <p:nvPr/>
        </p:nvSpPr>
        <p:spPr>
          <a:xfrm>
            <a:off x="6357768" y="2426927"/>
            <a:ext cx="1151068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3198BB4-BE30-456A-B769-00981AB6C95B}"/>
              </a:ext>
            </a:extLst>
          </p:cNvPr>
          <p:cNvSpPr/>
          <p:nvPr/>
        </p:nvSpPr>
        <p:spPr>
          <a:xfrm>
            <a:off x="21520" y="3476199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6000" dirty="0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00ED8994-ABAA-445F-B46E-2699819EA899}"/>
              </a:ext>
            </a:extLst>
          </p:cNvPr>
          <p:cNvSpPr/>
          <p:nvPr/>
        </p:nvSpPr>
        <p:spPr>
          <a:xfrm>
            <a:off x="1215609" y="3510623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aâ</a:t>
            </a:r>
            <a:r>
              <a:rPr lang="en-US" sz="600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6000" dirty="0">
              <a:solidFill>
                <a:srgbClr val="0070C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B04A129D-F485-4B2A-B270-504B1EEFF492}"/>
              </a:ext>
            </a:extLst>
          </p:cNvPr>
          <p:cNvSpPr/>
          <p:nvPr/>
        </p:nvSpPr>
        <p:spPr>
          <a:xfrm>
            <a:off x="2796987" y="3510623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6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8D09D95C-7DC3-43A4-AA18-B78DD1854DA4}"/>
              </a:ext>
            </a:extLst>
          </p:cNvPr>
          <p:cNvSpPr/>
          <p:nvPr/>
        </p:nvSpPr>
        <p:spPr>
          <a:xfrm>
            <a:off x="4125554" y="3527095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aâ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8CF93D03-5ABA-45BF-83EC-5BB05857E18C}"/>
              </a:ext>
            </a:extLst>
          </p:cNvPr>
          <p:cNvSpPr/>
          <p:nvPr/>
        </p:nvSpPr>
        <p:spPr>
          <a:xfrm>
            <a:off x="5411098" y="3522591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êc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0F94E736-F04B-4845-979D-3803B9800835}"/>
              </a:ext>
            </a:extLst>
          </p:cNvPr>
          <p:cNvSpPr/>
          <p:nvPr/>
        </p:nvSpPr>
        <p:spPr>
          <a:xfrm>
            <a:off x="6642844" y="3521447"/>
            <a:ext cx="1538343" cy="82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F5B2F98E-BF51-46ED-B4FB-1894866869FA}"/>
              </a:ext>
            </a:extLst>
          </p:cNvPr>
          <p:cNvSpPr/>
          <p:nvPr/>
        </p:nvSpPr>
        <p:spPr>
          <a:xfrm>
            <a:off x="7955281" y="3527095"/>
            <a:ext cx="1220992" cy="829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oâ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4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DE384F-331A-4965-90E9-20594EEC6D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26296" r="1685"/>
          <a:stretch/>
        </p:blipFill>
        <p:spPr>
          <a:xfrm>
            <a:off x="0" y="1306521"/>
            <a:ext cx="9144000" cy="3836979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973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" y="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63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7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60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5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640397"/>
            <a:ext cx="5881288" cy="2100549"/>
          </a:xfrm>
          <a:prstGeom prst="rect">
            <a:avLst/>
          </a:prstGeom>
          <a:noFill/>
        </p:spPr>
        <p:txBody>
          <a:bodyPr wrap="square" lIns="68513" tIns="34277" rIns="68513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083">
              <a:defRPr/>
            </a:pP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631" y="123061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13" tIns="34277" rIns="68513" bIns="34277" rtlCol="0" anchor="ctr"/>
          <a:lstStyle/>
          <a:p>
            <a:pPr algn="ctr" defTabSz="685083">
              <a:defRPr/>
            </a:pPr>
            <a:endParaRPr lang="zh-CN" altLang="en-US" sz="1425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85" y="21842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5" y="14025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75" y="2021821"/>
            <a:ext cx="5547907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526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83">
                <a:defRPr/>
              </a:pPr>
              <a:endParaRPr lang="zh-CN" altLang="en-US" sz="1425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73" y="893333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77" rIns="68513" bIns="34277" rtlCol="0" anchor="ctr"/>
          <a:lstStyle/>
          <a:p>
            <a:pPr algn="ctr" defTabSz="685083">
              <a:defRPr/>
            </a:pPr>
            <a:r>
              <a:rPr lang="en-US" altLang="zh-CN" sz="1425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25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2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77" rIns="68513" bIns="34277" rtlCol="0" anchor="ctr"/>
          <a:lstStyle/>
          <a:p>
            <a:pPr algn="ctr" defTabSz="685083">
              <a:defRPr/>
            </a:pPr>
            <a:r>
              <a:rPr lang="en-US" altLang="zh-CN" sz="1425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25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65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77" rIns="68513" bIns="34277" rtlCol="0" anchor="ctr"/>
          <a:lstStyle/>
          <a:p>
            <a:pPr algn="ctr" defTabSz="685083">
              <a:defRPr/>
            </a:pPr>
            <a:r>
              <a:rPr lang="en-US" altLang="zh-CN" sz="1425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25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039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FB86D8-7D1D-47E5-914D-F95B0CAEDD71}"/>
              </a:ext>
            </a:extLst>
          </p:cNvPr>
          <p:cNvSpPr txBox="1"/>
          <p:nvPr/>
        </p:nvSpPr>
        <p:spPr>
          <a:xfrm>
            <a:off x="571500" y="857250"/>
            <a:ext cx="4229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caù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l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oùc</a:t>
            </a:r>
            <a:endParaRPr lang="en-US" sz="6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6A0D2-64CD-412B-B372-3B5E922DAED2}"/>
              </a:ext>
            </a:extLst>
          </p:cNvPr>
          <p:cNvSpPr txBox="1"/>
          <p:nvPr/>
        </p:nvSpPr>
        <p:spPr>
          <a:xfrm>
            <a:off x="857250" y="28575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oïc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baøi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66A9F-4B85-4A19-9CAC-9D878674BC52}"/>
              </a:ext>
            </a:extLst>
          </p:cNvPr>
          <p:cNvSpPr txBox="1"/>
          <p:nvPr/>
        </p:nvSpPr>
        <p:spPr>
          <a:xfrm>
            <a:off x="4229100" y="922946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VNI-Avo" pitchFamily="2" charset="0"/>
              </a:rPr>
              <a:t>oác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ñaù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035B5-914B-46D2-9EBA-B0D3280396BC}"/>
              </a:ext>
            </a:extLst>
          </p:cNvPr>
          <p:cNvSpPr txBox="1"/>
          <p:nvPr/>
        </p:nvSpPr>
        <p:spPr>
          <a:xfrm>
            <a:off x="4229100" y="2833534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h</a:t>
            </a:r>
            <a:r>
              <a:rPr lang="en-US" sz="6000" dirty="0" err="1">
                <a:solidFill>
                  <a:srgbClr val="0070C0"/>
                </a:solidFill>
                <a:latin typeface="VNI-Avo" pitchFamily="2" charset="0"/>
              </a:rPr>
              <a:t>oäc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tuû</a:t>
            </a:r>
            <a:endParaRPr lang="en-US" sz="60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6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21228" y="571500"/>
            <a:ext cx="6879772" cy="3086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300" b="1" dirty="0">
                <a:latin typeface="VNI-Avo" pitchFamily="2" charset="0"/>
              </a:rPr>
              <a:t>      </a:t>
            </a:r>
            <a:r>
              <a:rPr lang="en-US" sz="3300" b="1" dirty="0" err="1">
                <a:latin typeface="VNI-Avo" pitchFamily="2" charset="0"/>
              </a:rPr>
              <a:t>Coâ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giaùo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soùc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keå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ngaøy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xöa</a:t>
            </a:r>
            <a:r>
              <a:rPr lang="en-US" sz="3300" b="1" dirty="0">
                <a:latin typeface="VNI-Avo" pitchFamily="2" charset="0"/>
              </a:rPr>
              <a:t>, oác </a:t>
            </a:r>
            <a:r>
              <a:rPr lang="en-US" sz="3300" b="1" dirty="0" err="1">
                <a:latin typeface="VNI-Avo" pitchFamily="2" charset="0"/>
              </a:rPr>
              <a:t>chöa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coù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nhaø</a:t>
            </a:r>
            <a:r>
              <a:rPr lang="en-US" sz="3300" b="1" dirty="0">
                <a:latin typeface="VNI-Avo" pitchFamily="2" charset="0"/>
              </a:rPr>
              <a:t>. </a:t>
            </a:r>
            <a:r>
              <a:rPr lang="en-US" sz="3300" b="1" dirty="0" err="1">
                <a:latin typeface="VNI-Avo" pitchFamily="2" charset="0"/>
              </a:rPr>
              <a:t>Thaáy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vaäy</a:t>
            </a:r>
            <a:r>
              <a:rPr lang="en-US" sz="3300" b="1" dirty="0">
                <a:latin typeface="VNI-Avo" pitchFamily="2" charset="0"/>
              </a:rPr>
              <a:t>, </a:t>
            </a:r>
            <a:r>
              <a:rPr lang="en-US" sz="3300" b="1" dirty="0" err="1">
                <a:latin typeface="VNI-Avo" pitchFamily="2" charset="0"/>
              </a:rPr>
              <a:t>cuï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ruøa</a:t>
            </a:r>
            <a:r>
              <a:rPr lang="en-US" sz="3300" b="1" dirty="0">
                <a:latin typeface="VNI-Avo" pitchFamily="2" charset="0"/>
              </a:rPr>
              <a:t> cho oác </a:t>
            </a:r>
            <a:r>
              <a:rPr lang="en-US" sz="3300" b="1" dirty="0" err="1">
                <a:latin typeface="VNI-Avo" pitchFamily="2" charset="0"/>
              </a:rPr>
              <a:t>caùi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nhaø</a:t>
            </a:r>
            <a:r>
              <a:rPr lang="en-US" sz="3300" b="1" dirty="0">
                <a:latin typeface="VNI-Avo" pitchFamily="2" charset="0"/>
              </a:rPr>
              <a:t>. </a:t>
            </a:r>
            <a:r>
              <a:rPr lang="en-US" sz="3300" b="1" dirty="0" err="1">
                <a:latin typeface="VNI-Avo" pitchFamily="2" charset="0"/>
              </a:rPr>
              <a:t>Töø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ñoù</a:t>
            </a:r>
            <a:r>
              <a:rPr lang="en-US" sz="3300" b="1" dirty="0">
                <a:latin typeface="VNI-Avo" pitchFamily="2" charset="0"/>
              </a:rPr>
              <a:t>, </a:t>
            </a:r>
            <a:r>
              <a:rPr lang="en-US" sz="3300" b="1" dirty="0" err="1">
                <a:latin typeface="VNI-Avo" pitchFamily="2" charset="0"/>
              </a:rPr>
              <a:t>ñi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ñaâu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oác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ñeàu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ñoäi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nhaø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ñi</a:t>
            </a:r>
            <a:r>
              <a:rPr lang="en-US" sz="3300" b="1" dirty="0">
                <a:latin typeface="VNI-Avo" pitchFamily="2" charset="0"/>
              </a:rPr>
              <a:t> </a:t>
            </a:r>
            <a:r>
              <a:rPr lang="en-US" sz="3300" b="1" dirty="0" err="1">
                <a:latin typeface="VNI-Avo" pitchFamily="2" charset="0"/>
              </a:rPr>
              <a:t>theo.</a:t>
            </a:r>
            <a:endParaRPr lang="vi-VN" sz="33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B86D8-7D1D-47E5-914D-F95B0CAEDD71}"/>
              </a:ext>
            </a:extLst>
          </p:cNvPr>
          <p:cNvSpPr txBox="1"/>
          <p:nvPr/>
        </p:nvSpPr>
        <p:spPr>
          <a:xfrm>
            <a:off x="3781490" y="761336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oc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B86D8-7D1D-47E5-914D-F95B0CAEDD71}"/>
              </a:ext>
            </a:extLst>
          </p:cNvPr>
          <p:cNvSpPr txBox="1"/>
          <p:nvPr/>
        </p:nvSpPr>
        <p:spPr>
          <a:xfrm>
            <a:off x="1028700" y="1518926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oâc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B86D8-7D1D-47E5-914D-F95B0CAEDD71}"/>
              </a:ext>
            </a:extLst>
          </p:cNvPr>
          <p:cNvSpPr txBox="1"/>
          <p:nvPr/>
        </p:nvSpPr>
        <p:spPr>
          <a:xfrm>
            <a:off x="2743193" y="2282264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oâc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32AC1A-7D45-4039-9788-98C60CFD07CA}"/>
              </a:ext>
            </a:extLst>
          </p:cNvPr>
          <p:cNvSpPr txBox="1"/>
          <p:nvPr/>
        </p:nvSpPr>
        <p:spPr>
          <a:xfrm>
            <a:off x="1990158" y="3024411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oâc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yện tập - Học trực tuyến OL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14300"/>
            <a:ext cx="4914900" cy="46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25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860" t="84848" r="57193" b="7652"/>
          <a:stretch/>
        </p:blipFill>
        <p:spPr>
          <a:xfrm>
            <a:off x="1314450" y="800100"/>
            <a:ext cx="627507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2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yện tập - Học trực tuyến OL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248"/>
            <a:ext cx="5086350" cy="47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36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1213" r="281" b="1336"/>
          <a:stretch/>
        </p:blipFill>
        <p:spPr>
          <a:xfrm>
            <a:off x="715304" y="0"/>
            <a:ext cx="7691367" cy="51036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7351" r="1413" b="80780"/>
          <a:stretch/>
        </p:blipFill>
        <p:spPr>
          <a:xfrm>
            <a:off x="715304" y="0"/>
            <a:ext cx="7691367" cy="1397084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5" y="1505955"/>
            <a:ext cx="484632" cy="336335"/>
          </a:xfrm>
          <a:prstGeom prst="rect">
            <a:avLst/>
          </a:prstGeom>
        </p:spPr>
      </p:pic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699193" y="311343"/>
            <a:ext cx="174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uc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öc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Bài học">
            <a:extLst>
              <a:ext uri="{FF2B5EF4-FFF2-40B4-BE49-F238E27FC236}">
                <a16:creationId xmlns:a16="http://schemas.microsoft.com/office/drawing/2014/main" id="{16663B1F-6F70-4595-81D1-91FFA90E01C7}"/>
              </a:ext>
            </a:extLst>
          </p:cNvPr>
          <p:cNvSpPr txBox="1"/>
          <p:nvPr/>
        </p:nvSpPr>
        <p:spPr>
          <a:xfrm>
            <a:off x="1598310" y="504426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4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99E24DD6-951F-471E-B8EE-6086CB40C366}"/>
              </a:ext>
            </a:extLst>
          </p:cNvPr>
          <p:cNvSpPr/>
          <p:nvPr/>
        </p:nvSpPr>
        <p:spPr>
          <a:xfrm>
            <a:off x="7110805" y="321282"/>
            <a:ext cx="18868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b</a:t>
            </a:r>
            <a:r>
              <a:rPr lang="en-US" sz="2400" kern="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  <a:sym typeface="Arial"/>
              </a:rPr>
              <a:t>öùc</a:t>
            </a:r>
            <a:r>
              <a:rPr lang="en-US" sz="2400" kern="0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tranh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8" name="Rounded Rectangle 2">
            <a:extLst>
              <a:ext uri="{FF2B5EF4-FFF2-40B4-BE49-F238E27FC236}">
                <a16:creationId xmlns:a16="http://schemas.microsoft.com/office/drawing/2014/main" id="{87703F31-B6F1-4E79-9DEC-6D82D96B6F22}"/>
              </a:ext>
            </a:extLst>
          </p:cNvPr>
          <p:cNvSpPr/>
          <p:nvPr/>
        </p:nvSpPr>
        <p:spPr>
          <a:xfrm>
            <a:off x="3194753" y="1342949"/>
            <a:ext cx="225005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taäp</a:t>
            </a:r>
            <a:r>
              <a:rPr lang="en-US" sz="2400" kern="0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theå</a:t>
            </a:r>
            <a:r>
              <a:rPr lang="en-US" sz="2400" kern="0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>
                <a:latin typeface="VNI-Avo" pitchFamily="2" charset="0"/>
                <a:cs typeface="Arial-SGK-TV" pitchFamily="2" charset="0"/>
                <a:sym typeface="Arial"/>
              </a:rPr>
              <a:t>d</a:t>
            </a:r>
            <a:r>
              <a:rPr lang="en-US" sz="2400" kern="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uïc</a:t>
            </a:r>
            <a:endParaRPr lang="en-US" sz="2400" kern="0" dirty="0">
              <a:solidFill>
                <a:srgbClr val="FF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CD555872-9D99-4D7A-B1F6-2540BAC88349}"/>
              </a:ext>
            </a:extLst>
          </p:cNvPr>
          <p:cNvSpPr/>
          <p:nvPr/>
        </p:nvSpPr>
        <p:spPr>
          <a:xfrm>
            <a:off x="4797912" y="4527130"/>
            <a:ext cx="1681726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hoa</a:t>
            </a:r>
            <a:r>
              <a:rPr lang="en-US" sz="2400" kern="0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>
                <a:latin typeface="VNI-Avo" pitchFamily="2" charset="0"/>
                <a:cs typeface="Arial-SGK-TV" pitchFamily="2" charset="0"/>
                <a:sym typeface="Arial"/>
              </a:rPr>
              <a:t>c</a:t>
            </a:r>
            <a:r>
              <a:rPr lang="en-US" sz="2400" kern="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uùc</a:t>
            </a:r>
            <a:endParaRPr lang="en-US" sz="2400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1A558D7D-C8A7-4B71-91E4-3637CCB93950}"/>
              </a:ext>
            </a:extLst>
          </p:cNvPr>
          <p:cNvSpPr/>
          <p:nvPr/>
        </p:nvSpPr>
        <p:spPr>
          <a:xfrm>
            <a:off x="5949248" y="1341366"/>
            <a:ext cx="1774743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latin typeface="VNI-Avo" pitchFamily="2" charset="0"/>
                <a:cs typeface="Arial-SGK-TV" pitchFamily="2" charset="0"/>
                <a:sym typeface="Arial"/>
              </a:rPr>
              <a:t>tr</a:t>
            </a:r>
            <a:r>
              <a:rPr lang="en-US" sz="2400" kern="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uùc</a:t>
            </a:r>
            <a:endParaRPr lang="en-US" sz="2400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2" name="Rounded Rectangle 6">
            <a:extLst>
              <a:ext uri="{FF2B5EF4-FFF2-40B4-BE49-F238E27FC236}">
                <a16:creationId xmlns:a16="http://schemas.microsoft.com/office/drawing/2014/main" id="{8A73C259-BD47-4E28-BF22-F0EFDE7E5BA0}"/>
              </a:ext>
            </a:extLst>
          </p:cNvPr>
          <p:cNvSpPr/>
          <p:nvPr/>
        </p:nvSpPr>
        <p:spPr>
          <a:xfrm>
            <a:off x="1775012" y="2131191"/>
            <a:ext cx="1593677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coá</a:t>
            </a:r>
            <a:r>
              <a:rPr lang="en-US" sz="2400" kern="0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>
                <a:latin typeface="VNI-Avo" pitchFamily="2" charset="0"/>
                <a:cs typeface="Arial-SGK-TV" pitchFamily="2" charset="0"/>
                <a:sym typeface="Arial"/>
              </a:rPr>
              <a:t>s</a:t>
            </a:r>
            <a:r>
              <a:rPr lang="en-US" sz="2400" kern="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  <a:sym typeface="Arial"/>
              </a:rPr>
              <a:t>öùc</a:t>
            </a:r>
            <a:endParaRPr lang="en-US" sz="2400" kern="0" dirty="0">
              <a:solidFill>
                <a:srgbClr val="0070C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6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 animBg="1"/>
      <p:bldP spid="28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24808</TotalTime>
  <Words>425</Words>
  <Application>Microsoft Office PowerPoint</Application>
  <PresentationFormat>On-screen Show (16:9)</PresentationFormat>
  <Paragraphs>153</Paragraphs>
  <Slides>31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等线</vt:lpstr>
      <vt:lpstr>微软雅黑</vt:lpstr>
      <vt:lpstr>宋体</vt:lpstr>
      <vt:lpstr>Arial</vt:lpstr>
      <vt:lpstr>Arial-Rounded</vt:lpstr>
      <vt:lpstr>Arial-SGK-TV</vt:lpstr>
      <vt:lpstr>Calibri</vt:lpstr>
      <vt:lpstr>Calibri Light</vt:lpstr>
      <vt:lpstr>Cordia New</vt:lpstr>
      <vt:lpstr>Lato</vt:lpstr>
      <vt:lpstr>Lato Heavy</vt:lpstr>
      <vt:lpstr>Lato Light</vt:lpstr>
      <vt:lpstr>Quicksand Medium</vt:lpstr>
      <vt:lpstr>Times New Roman</vt:lpstr>
      <vt:lpstr>VNI-Avo</vt:lpstr>
      <vt:lpstr>华康少女文字W5(P)</vt:lpstr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Administrator</cp:lastModifiedBy>
  <cp:revision>4446</cp:revision>
  <dcterms:created xsi:type="dcterms:W3CDTF">2020-09-09T13:29:14Z</dcterms:created>
  <dcterms:modified xsi:type="dcterms:W3CDTF">2022-11-03T03:42:39Z</dcterms:modified>
  <cp:contentStatus/>
</cp:coreProperties>
</file>